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CC-57D5-48F5-9BB1-131DA2D2085E}" type="datetimeFigureOut">
              <a:rPr lang="en-CA" smtClean="0"/>
              <a:t>26/09/2011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3E47F3-5062-45D1-B805-8B9DD0C8FD0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CC-57D5-48F5-9BB1-131DA2D2085E}" type="datetimeFigureOut">
              <a:rPr lang="en-CA" smtClean="0"/>
              <a:t>26/09/2011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3E47F3-5062-45D1-B805-8B9DD0C8FD0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CC-57D5-48F5-9BB1-131DA2D2085E}" type="datetimeFigureOut">
              <a:rPr lang="en-CA" smtClean="0"/>
              <a:t>26/09/2011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3E47F3-5062-45D1-B805-8B9DD0C8FD0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CC-57D5-48F5-9BB1-131DA2D2085E}" type="datetimeFigureOut">
              <a:rPr lang="en-CA" smtClean="0"/>
              <a:t>26/09/2011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3E47F3-5062-45D1-B805-8B9DD0C8FD0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CC-57D5-48F5-9BB1-131DA2D2085E}" type="datetimeFigureOut">
              <a:rPr lang="en-CA" smtClean="0"/>
              <a:t>26/09/2011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3E47F3-5062-45D1-B805-8B9DD0C8FD0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CC-57D5-48F5-9BB1-131DA2D2085E}" type="datetimeFigureOut">
              <a:rPr lang="en-CA" smtClean="0"/>
              <a:t>26/09/2011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3E47F3-5062-45D1-B805-8B9DD0C8FD0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CC-57D5-48F5-9BB1-131DA2D2085E}" type="datetimeFigureOut">
              <a:rPr lang="en-CA" smtClean="0"/>
              <a:t>26/09/2011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3E47F3-5062-45D1-B805-8B9DD0C8FD0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CC-57D5-48F5-9BB1-131DA2D2085E}" type="datetimeFigureOut">
              <a:rPr lang="en-CA" smtClean="0"/>
              <a:t>26/09/2011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3E47F3-5062-45D1-B805-8B9DD0C8FD0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CC-57D5-48F5-9BB1-131DA2D2085E}" type="datetimeFigureOut">
              <a:rPr lang="en-CA" smtClean="0"/>
              <a:t>26/09/2011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3E47F3-5062-45D1-B805-8B9DD0C8FD0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CC-57D5-48F5-9BB1-131DA2D2085E}" type="datetimeFigureOut">
              <a:rPr lang="en-CA" smtClean="0"/>
              <a:t>26/09/2011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3E47F3-5062-45D1-B805-8B9DD0C8FD0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12D6CC-57D5-48F5-9BB1-131DA2D2085E}" type="datetimeFigureOut">
              <a:rPr lang="en-CA" smtClean="0"/>
              <a:t>26/09/2011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C3E47F3-5062-45D1-B805-8B9DD0C8FD09}" type="slidenum">
              <a:rPr lang="en-CA" smtClean="0"/>
              <a:t>‹#›</a:t>
            </a:fld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612D6CC-57D5-48F5-9BB1-131DA2D2085E}" type="datetimeFigureOut">
              <a:rPr lang="en-CA" smtClean="0"/>
              <a:t>26/09/2011</a:t>
            </a:fld>
            <a:endParaRPr lang="en-CA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C3E47F3-5062-45D1-B805-8B9DD0C8FD09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theoatmeal.com/comics/ie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theoatmeal.com/comics/semicolon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9600" dirty="0" smtClean="0"/>
              <a:t>The Basics</a:t>
            </a:r>
            <a:endParaRPr lang="en-CA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Mr. E. Wilson</a:t>
            </a:r>
          </a:p>
          <a:p>
            <a:r>
              <a:rPr lang="en-CA" dirty="0" smtClean="0"/>
              <a:t>LMAC</a:t>
            </a:r>
          </a:p>
          <a:p>
            <a:r>
              <a:rPr lang="en-CA" dirty="0" smtClean="0"/>
              <a:t>2011-2012</a:t>
            </a:r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6600" dirty="0" smtClean="0"/>
              <a:t>Question Mark?</a:t>
            </a:r>
            <a:endParaRPr lang="en-CA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Used when asking a question or un-certainty.</a:t>
            </a:r>
          </a:p>
          <a:p>
            <a:endParaRPr lang="en-CA" dirty="0" smtClean="0"/>
          </a:p>
          <a:p>
            <a:pPr>
              <a:buNone/>
            </a:pPr>
            <a:r>
              <a:rPr lang="en-CA" dirty="0" smtClean="0"/>
              <a:t>E.g.: Do I love this lamp?</a:t>
            </a: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en-CA" dirty="0" smtClean="0"/>
              <a:t>(He is not so sure anymore.)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000" dirty="0" smtClean="0"/>
              <a:t>e</a:t>
            </a:r>
            <a:r>
              <a:rPr lang="en-CA" sz="8000" dirty="0" smtClean="0"/>
              <a:t>.g.</a:t>
            </a:r>
            <a:endParaRPr lang="en-CA" sz="8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From Latin - “exempli gratia” or something for free.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800" dirty="0" smtClean="0"/>
              <a:t>i.e.</a:t>
            </a:r>
            <a:endParaRPr lang="en-CA" sz="8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From the Latin abbreviation for “that is”</a:t>
            </a:r>
          </a:p>
          <a:p>
            <a:endParaRPr lang="en-CA" dirty="0" smtClean="0"/>
          </a:p>
          <a:p>
            <a:pPr>
              <a:buNone/>
            </a:pPr>
            <a:r>
              <a:rPr lang="en-CA" dirty="0" smtClean="0"/>
              <a:t>* For even more details, go visit </a:t>
            </a:r>
            <a:r>
              <a:rPr lang="en-CA" dirty="0" smtClean="0">
                <a:hlinkClick r:id="rId2"/>
              </a:rPr>
              <a:t>theoatmeal.com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7200" dirty="0" smtClean="0"/>
              <a:t>Capital Letters</a:t>
            </a:r>
            <a:endParaRPr lang="en-CA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Punctuation</a:t>
            </a:r>
            <a:endParaRPr lang="en-CA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 smtClean="0"/>
              <a:t>The Period.</a:t>
            </a:r>
            <a:endParaRPr lang="en-CA" sz="6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End of a sentence</a:t>
            </a:r>
          </a:p>
          <a:p>
            <a:endParaRPr lang="en-CA" sz="900" dirty="0" smtClean="0"/>
          </a:p>
          <a:p>
            <a:r>
              <a:rPr lang="en-CA" b="1" u="sng" dirty="0" smtClean="0"/>
              <a:t>How do you know?</a:t>
            </a:r>
          </a:p>
          <a:p>
            <a:pPr lvl="1"/>
            <a:r>
              <a:rPr lang="en-CA" dirty="0" smtClean="0"/>
              <a:t>Subject</a:t>
            </a:r>
          </a:p>
          <a:p>
            <a:pPr lvl="1"/>
            <a:r>
              <a:rPr lang="en-CA" dirty="0" smtClean="0"/>
              <a:t>Verb</a:t>
            </a:r>
          </a:p>
          <a:p>
            <a:pPr lvl="1"/>
            <a:r>
              <a:rPr lang="en-CA" dirty="0" smtClean="0"/>
              <a:t>Clause</a:t>
            </a:r>
          </a:p>
          <a:p>
            <a:pPr lvl="1"/>
            <a:r>
              <a:rPr lang="en-CA" dirty="0" smtClean="0"/>
              <a:t>Done</a:t>
            </a:r>
            <a:endParaRPr lang="en-CA" dirty="0" smtClean="0"/>
          </a:p>
          <a:p>
            <a:pPr lvl="1"/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6600" dirty="0" smtClean="0"/>
              <a:t>The Comma,</a:t>
            </a:r>
            <a:endParaRPr lang="en-CA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Pause or a break in the flow of your writing.</a:t>
            </a:r>
          </a:p>
          <a:p>
            <a:endParaRPr lang="en-CA" sz="1000" dirty="0" smtClean="0"/>
          </a:p>
          <a:p>
            <a:r>
              <a:rPr lang="en-CA" dirty="0" smtClean="0"/>
              <a:t>Also used when listing or inserting.</a:t>
            </a:r>
          </a:p>
          <a:p>
            <a:endParaRPr lang="en-CA" sz="1000" dirty="0" smtClean="0"/>
          </a:p>
          <a:p>
            <a:r>
              <a:rPr lang="en-CA" dirty="0" smtClean="0"/>
              <a:t>Used at the beginning and the end of letters</a:t>
            </a:r>
          </a:p>
          <a:p>
            <a:pPr lvl="1"/>
            <a:r>
              <a:rPr lang="en-CA" dirty="0" smtClean="0"/>
              <a:t>E.g.: “To Whom it may concern,”  and “Sincerely,”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 smtClean="0"/>
              <a:t>The Apostrophe ‘</a:t>
            </a:r>
            <a:endParaRPr lang="en-CA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Used only for the possessive – not for contractions.</a:t>
            </a:r>
          </a:p>
          <a:p>
            <a:endParaRPr lang="en-CA" dirty="0" smtClean="0"/>
          </a:p>
          <a:p>
            <a:pPr>
              <a:buNone/>
            </a:pPr>
            <a:r>
              <a:rPr lang="en-CA" dirty="0" smtClean="0"/>
              <a:t>E.g.: </a:t>
            </a:r>
          </a:p>
          <a:p>
            <a:pPr>
              <a:buNone/>
            </a:pPr>
            <a:r>
              <a:rPr lang="en-CA" smtClean="0"/>
              <a:t>	</a:t>
            </a:r>
            <a:endParaRPr lang="en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6600" dirty="0" smtClean="0"/>
              <a:t>The Colon:</a:t>
            </a:r>
            <a:endParaRPr lang="en-CA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Used before you start listing.</a:t>
            </a:r>
          </a:p>
          <a:p>
            <a:endParaRPr lang="en-CA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 smtClean="0"/>
              <a:t>The Semi-Colon;</a:t>
            </a:r>
            <a:endParaRPr lang="en-CA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Used to connect two clauses which are related to the same topic.</a:t>
            </a:r>
          </a:p>
          <a:p>
            <a:endParaRPr lang="en-CA" dirty="0" smtClean="0"/>
          </a:p>
          <a:p>
            <a:pPr>
              <a:buNone/>
            </a:pPr>
            <a:r>
              <a:rPr lang="en-CA" dirty="0" smtClean="0"/>
              <a:t>* For more information – please visit </a:t>
            </a:r>
            <a:r>
              <a:rPr lang="en-CA" dirty="0" smtClean="0">
                <a:hlinkClick r:id="rId2"/>
              </a:rPr>
              <a:t>theoatmeal.com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 smtClean="0"/>
              <a:t>“Quotation Marks”</a:t>
            </a:r>
            <a:endParaRPr lang="en-CA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For dialogue or quotes ONLY</a:t>
            </a:r>
          </a:p>
          <a:p>
            <a:endParaRPr lang="en-CA" dirty="0" smtClean="0"/>
          </a:p>
          <a:p>
            <a:pPr>
              <a:buNone/>
            </a:pPr>
            <a:r>
              <a:rPr lang="en-CA" dirty="0" smtClean="0"/>
              <a:t>*Never for titles!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5400" dirty="0" smtClean="0"/>
              <a:t>Exclamation Point!</a:t>
            </a:r>
            <a:endParaRPr lang="en-CA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To show emphasis at the end of a sentence.</a:t>
            </a:r>
          </a:p>
          <a:p>
            <a:endParaRPr lang="en-CA" dirty="0" smtClean="0"/>
          </a:p>
          <a:p>
            <a:pPr>
              <a:buNone/>
            </a:pPr>
            <a:r>
              <a:rPr lang="en-CA" dirty="0" smtClean="0"/>
              <a:t>E.g.: I love lamp!</a:t>
            </a: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en-CA" dirty="0" smtClean="0"/>
              <a:t>(He really loves that lamp.)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323</TotalTime>
  <Words>220</Words>
  <Application>Microsoft Office PowerPoint</Application>
  <PresentationFormat>On-screen Show (4:3)</PresentationFormat>
  <Paragraphs>54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Aspect</vt:lpstr>
      <vt:lpstr>The Basics</vt:lpstr>
      <vt:lpstr>Punctuation</vt:lpstr>
      <vt:lpstr>The Period.</vt:lpstr>
      <vt:lpstr>The Comma,</vt:lpstr>
      <vt:lpstr>The Apostrophe ‘</vt:lpstr>
      <vt:lpstr>The Colon:</vt:lpstr>
      <vt:lpstr>The Semi-Colon;</vt:lpstr>
      <vt:lpstr>“Quotation Marks”</vt:lpstr>
      <vt:lpstr>Exclamation Point!</vt:lpstr>
      <vt:lpstr>Question Mark?</vt:lpstr>
      <vt:lpstr>e.g.</vt:lpstr>
      <vt:lpstr>i.e.</vt:lpstr>
      <vt:lpstr>Capital Letters</vt:lpstr>
    </vt:vector>
  </TitlesOfParts>
  <Company>CSEM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Basics</dc:title>
  <dc:creator>LMAC</dc:creator>
  <cp:lastModifiedBy>LMAC</cp:lastModifiedBy>
  <cp:revision>2</cp:revision>
  <dcterms:created xsi:type="dcterms:W3CDTF">2011-09-26T11:49:52Z</dcterms:created>
  <dcterms:modified xsi:type="dcterms:W3CDTF">2011-09-26T17:13:30Z</dcterms:modified>
</cp:coreProperties>
</file>